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OV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89" r:id="rId1"/>
  </p:sldMasterIdLst>
  <p:sldIdLst>
    <p:sldId id="256" r:id="rId2"/>
    <p:sldId id="265" r:id="rId3"/>
    <p:sldId id="263" r:id="rId4"/>
    <p:sldId id="266" r:id="rId5"/>
    <p:sldId id="258" r:id="rId6"/>
    <p:sldId id="259" r:id="rId7"/>
    <p:sldId id="274" r:id="rId8"/>
    <p:sldId id="262" r:id="rId9"/>
    <p:sldId id="268" r:id="rId10"/>
    <p:sldId id="269" r:id="rId11"/>
    <p:sldId id="271" r:id="rId12"/>
    <p:sldId id="272" r:id="rId13"/>
    <p:sldId id="273" r:id="rId14"/>
    <p:sldId id="260" r:id="rId15"/>
    <p:sldId id="267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10" autoAdjust="0"/>
  </p:normalViewPr>
  <p:slideViewPr>
    <p:cSldViewPr>
      <p:cViewPr varScale="1">
        <p:scale>
          <a:sx n="89" d="100"/>
          <a:sy n="89" d="100"/>
        </p:scale>
        <p:origin x="-16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ACDB3CC-F982-40F9-8DD6-BCC9AFBF44BD}" type="datetime1">
              <a:rPr lang="en-US" smtClean="0"/>
              <a:pPr/>
              <a:t>12/4/12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2264-5BFE-4CD5-A03F-1BFCEFD8D2C3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B547-8B65-4ECC-9C0C-49B4B15297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2264-5BFE-4CD5-A03F-1BFCEFD8D2C3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B547-8B65-4ECC-9C0C-49B4B15297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2264-5BFE-4CD5-A03F-1BFCEFD8D2C3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B547-8B65-4ECC-9C0C-49B4B152978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2264-5BFE-4CD5-A03F-1BFCEFD8D2C3}" type="datetimeFigureOut">
              <a:rPr lang="en-US" smtClean="0"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B547-8B65-4ECC-9C0C-49B4B15297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2264-5BFE-4CD5-A03F-1BFCEFD8D2C3}" type="datetimeFigureOut">
              <a:rPr lang="en-US" smtClean="0"/>
              <a:t>12/4/12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B547-8B65-4ECC-9C0C-49B4B15297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2264-5BFE-4CD5-A03F-1BFCEFD8D2C3}" type="datetimeFigureOut">
              <a:rPr lang="en-US" smtClean="0"/>
              <a:t>12/4/12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B547-8B65-4ECC-9C0C-49B4B15297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2264-5BFE-4CD5-A03F-1BFCEFD8D2C3}" type="datetimeFigureOut">
              <a:rPr lang="en-US" smtClean="0"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B547-8B65-4ECC-9C0C-49B4B15297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2264-5BFE-4CD5-A03F-1BFCEFD8D2C3}" type="datetimeFigureOut">
              <a:rPr lang="en-US" smtClean="0"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2264-5BFE-4CD5-A03F-1BFCEFD8D2C3}" type="datetimeFigureOut">
              <a:rPr lang="en-US" smtClean="0"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B547-8B65-4ECC-9C0C-49B4B15297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E0B2264-5BFE-4CD5-A03F-1BFCEFD8D2C3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427B547-8B65-4ECC-9C0C-49B4B15297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0" r:id="rId1"/>
    <p:sldLayoutId id="2147484691" r:id="rId2"/>
    <p:sldLayoutId id="2147484692" r:id="rId3"/>
    <p:sldLayoutId id="2147484693" r:id="rId4"/>
    <p:sldLayoutId id="2147484694" r:id="rId5"/>
    <p:sldLayoutId id="2147484695" r:id="rId6"/>
    <p:sldLayoutId id="2147484696" r:id="rId7"/>
    <p:sldLayoutId id="2147484697" r:id="rId8"/>
    <p:sldLayoutId id="2147484698" r:id="rId9"/>
    <p:sldLayoutId id="2147484699" r:id="rId10"/>
    <p:sldLayoutId id="2147484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Words Hurt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6477000" cy="838200"/>
          </a:xfrm>
        </p:spPr>
        <p:txBody>
          <a:bodyPr/>
          <a:lstStyle/>
          <a:p>
            <a:r>
              <a:rPr lang="en-US" dirty="0" smtClean="0"/>
              <a:t>Pro-social Behavior Movement</a:t>
            </a:r>
            <a:endParaRPr lang="en-US" dirty="0"/>
          </a:p>
        </p:txBody>
      </p:sp>
      <p:pic>
        <p:nvPicPr>
          <p:cNvPr id="1026" name="Picture 2" descr="C:\Users\Owner\AppData\Local\Microsoft\Windows\Temporary Internet Files\Content.IE5\61L8N32G\MP90044846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44264"/>
            <a:ext cx="3180159" cy="271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816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30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8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014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6" b="11226"/>
          <a:stretch>
            <a:fillRect/>
          </a:stretch>
        </p:blipFill>
        <p:spPr>
          <a:xfrm>
            <a:off x="990600" y="1143000"/>
            <a:ext cx="7086600" cy="4572000"/>
          </a:xfrm>
        </p:spPr>
      </p:pic>
    </p:spTree>
    <p:extLst>
      <p:ext uri="{BB962C8B-B14F-4D97-AF65-F5344CB8AC3E}">
        <p14:creationId xmlns:p14="http://schemas.microsoft.com/office/powerpoint/2010/main" val="175025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_088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3454400" cy="2590800"/>
          </a:xfrm>
          <a:prstGeom prst="rect">
            <a:avLst/>
          </a:prstGeom>
        </p:spPr>
      </p:pic>
      <p:pic>
        <p:nvPicPr>
          <p:cNvPr id="5" name="Picture 4" descr="100_088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000"/>
            <a:ext cx="3429000" cy="2561590"/>
          </a:xfrm>
          <a:prstGeom prst="rect">
            <a:avLst/>
          </a:prstGeom>
        </p:spPr>
      </p:pic>
      <p:pic>
        <p:nvPicPr>
          <p:cNvPr id="6" name="Picture 5" descr="100_089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43200"/>
            <a:ext cx="3925147" cy="2943860"/>
          </a:xfrm>
          <a:prstGeom prst="rect">
            <a:avLst/>
          </a:prstGeom>
        </p:spPr>
      </p:pic>
      <p:pic>
        <p:nvPicPr>
          <p:cNvPr id="7" name="Picture 6" descr="100_088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19400"/>
            <a:ext cx="3738880" cy="29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1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3810000" cy="2895600"/>
          </a:xfrm>
          <a:prstGeom prst="rect">
            <a:avLst/>
          </a:prstGeom>
        </p:spPr>
      </p:pic>
      <p:pic>
        <p:nvPicPr>
          <p:cNvPr id="4" name="Picture 3" descr="100_088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971800"/>
            <a:ext cx="384048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Personal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 </a:t>
            </a:r>
            <a:r>
              <a:rPr lang="en-US" dirty="0" smtClean="0"/>
              <a:t>Going into this I was very excited with the process and the results did not disappoint: Kirtus</a:t>
            </a:r>
          </a:p>
          <a:p>
            <a:r>
              <a:rPr lang="en-US" dirty="0"/>
              <a:t> </a:t>
            </a:r>
            <a:r>
              <a:rPr lang="en-US" dirty="0" smtClean="0"/>
              <a:t>I thought it turned out to be a great program and had a strong message to get out: Ben </a:t>
            </a:r>
          </a:p>
          <a:p>
            <a:r>
              <a:rPr lang="en-US" dirty="0"/>
              <a:t> </a:t>
            </a:r>
            <a:r>
              <a:rPr lang="en-US" dirty="0" smtClean="0"/>
              <a:t>I enjoyed the the personal </a:t>
            </a:r>
            <a:r>
              <a:rPr lang="en-US" dirty="0"/>
              <a:t>a</a:t>
            </a:r>
            <a:r>
              <a:rPr lang="en-US" dirty="0" smtClean="0"/>
              <a:t>ffect it had on my son and the way it made him feel: Rebecca </a:t>
            </a:r>
          </a:p>
          <a:p>
            <a:r>
              <a:rPr lang="en-US" dirty="0"/>
              <a:t> </a:t>
            </a:r>
            <a:r>
              <a:rPr lang="en-US" dirty="0" smtClean="0"/>
              <a:t>Bullying follows you for life, I enjoyed making a difference in the children's lives: Alex </a:t>
            </a:r>
          </a:p>
          <a:p>
            <a:r>
              <a:rPr lang="en-US" dirty="0"/>
              <a:t> </a:t>
            </a:r>
            <a:r>
              <a:rPr lang="en-US" dirty="0" smtClean="0"/>
              <a:t>Observing the children in the assembly gave me a great feeling that we were doing some good: Amanda</a:t>
            </a:r>
          </a:p>
        </p:txBody>
      </p:sp>
    </p:spTree>
    <p:extLst>
      <p:ext uri="{BB962C8B-B14F-4D97-AF65-F5344CB8AC3E}">
        <p14:creationId xmlns:p14="http://schemas.microsoft.com/office/powerpoint/2010/main" val="27202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I like that we were able to help some kids even if we could not reach all of them: </a:t>
            </a:r>
            <a:r>
              <a:rPr lang="en-US" dirty="0" err="1" smtClean="0"/>
              <a:t>Isamar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I was pleasantly surprised with the way the children interacted with us asking questions while we were doing our program: Sheena </a:t>
            </a:r>
          </a:p>
          <a:p>
            <a:r>
              <a:rPr lang="en-US" dirty="0"/>
              <a:t> </a:t>
            </a:r>
            <a:r>
              <a:rPr lang="en-US" dirty="0" smtClean="0"/>
              <a:t>I was happy with the surveys and how the children gave us positive feed back: Samantha </a:t>
            </a:r>
          </a:p>
          <a:p>
            <a:r>
              <a:rPr lang="en-US" dirty="0"/>
              <a:t> </a:t>
            </a:r>
            <a:r>
              <a:rPr lang="en-US" dirty="0" smtClean="0"/>
              <a:t>I think we just scratched on the topic, but we did have a positive effect: Sarah Lee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279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Amanda Mae Bell</a:t>
            </a:r>
          </a:p>
          <a:p>
            <a:r>
              <a:rPr lang="en-US" dirty="0" smtClean="0"/>
              <a:t>Kirtus Thacker</a:t>
            </a:r>
          </a:p>
          <a:p>
            <a:r>
              <a:rPr lang="en-US" dirty="0" smtClean="0"/>
              <a:t>Sheena </a:t>
            </a:r>
            <a:r>
              <a:rPr lang="en-US" dirty="0" err="1" smtClean="0"/>
              <a:t>Christison</a:t>
            </a:r>
            <a:endParaRPr lang="en-US" dirty="0" smtClean="0"/>
          </a:p>
          <a:p>
            <a:r>
              <a:rPr lang="en-US" dirty="0" smtClean="0"/>
              <a:t>Ben Richards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Isamar</a:t>
            </a:r>
            <a:r>
              <a:rPr lang="en-US" dirty="0" smtClean="0"/>
              <a:t> </a:t>
            </a:r>
            <a:r>
              <a:rPr lang="en-US" dirty="0" err="1" smtClean="0"/>
              <a:t>Medeina</a:t>
            </a:r>
            <a:endParaRPr lang="en-US" dirty="0" smtClean="0"/>
          </a:p>
          <a:p>
            <a:r>
              <a:rPr lang="en-US" dirty="0" smtClean="0"/>
              <a:t>Samantha Snow</a:t>
            </a:r>
          </a:p>
          <a:p>
            <a:r>
              <a:rPr lang="en-US" dirty="0" smtClean="0"/>
              <a:t>Sarah Lee</a:t>
            </a:r>
          </a:p>
          <a:p>
            <a:r>
              <a:rPr lang="en-US" dirty="0" smtClean="0"/>
              <a:t>Alex Self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was given by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 flipH="1" flipV="1">
            <a:off x="1295401" y="2316482"/>
            <a:ext cx="762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3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Bullying In </a:t>
            </a:r>
            <a:r>
              <a:rPr lang="en-US" dirty="0"/>
              <a:t>O</a:t>
            </a:r>
            <a:r>
              <a:rPr lang="en-US" dirty="0" smtClean="0"/>
              <a:t>ur </a:t>
            </a:r>
            <a:r>
              <a:rPr lang="en-US" dirty="0"/>
              <a:t>S</a:t>
            </a:r>
            <a:r>
              <a:rPr lang="en-US" dirty="0" smtClean="0"/>
              <a:t>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Statistics show that among </a:t>
            </a:r>
            <a:r>
              <a:rPr lang="en-US" dirty="0"/>
              <a:t>4th through 8th </a:t>
            </a:r>
            <a:r>
              <a:rPr lang="en-US" dirty="0" smtClean="0"/>
              <a:t>graders,  </a:t>
            </a:r>
            <a:r>
              <a:rPr lang="en-US" dirty="0"/>
              <a:t>90 percent </a:t>
            </a:r>
            <a:r>
              <a:rPr lang="en-US" dirty="0" smtClean="0"/>
              <a:t>have </a:t>
            </a:r>
            <a:r>
              <a:rPr lang="en-US" dirty="0"/>
              <a:t>reported </a:t>
            </a:r>
            <a:r>
              <a:rPr lang="en-US" dirty="0" smtClean="0"/>
              <a:t>being </a:t>
            </a:r>
            <a:r>
              <a:rPr lang="en-US" dirty="0"/>
              <a:t>victims of some kind of bullying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There </a:t>
            </a:r>
            <a:r>
              <a:rPr lang="en-US" dirty="0"/>
              <a:t>are about 71 percent of students that report bullying as an on-going problem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Bullyingstatistics.org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Recently a 14 year old student committed suicide on Friday at a local </a:t>
            </a:r>
            <a:r>
              <a:rPr lang="en-US" dirty="0" err="1" smtClean="0"/>
              <a:t>jr</a:t>
            </a:r>
            <a:r>
              <a:rPr lang="en-US" dirty="0" smtClean="0"/>
              <a:t> high because of bullying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7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We Taught Our Lesson at </a:t>
            </a:r>
            <a:r>
              <a:rPr lang="en-US" dirty="0" err="1" smtClean="0"/>
              <a:t>Viewmont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First we had a skit to introduce why we were  there.</a:t>
            </a:r>
          </a:p>
          <a:p>
            <a:r>
              <a:rPr lang="en-US" dirty="0" smtClean="0"/>
              <a:t>  Random kids drew out a word and had to say that word out loud. Nice words were put in recycling bin.</a:t>
            </a:r>
            <a:r>
              <a:rPr lang="en-US" dirty="0"/>
              <a:t> </a:t>
            </a:r>
            <a:r>
              <a:rPr lang="en-US" dirty="0" smtClean="0"/>
              <a:t>Bad words were put in trash</a:t>
            </a:r>
          </a:p>
          <a:p>
            <a:r>
              <a:rPr lang="en-US" dirty="0"/>
              <a:t> </a:t>
            </a:r>
            <a:r>
              <a:rPr lang="en-US" dirty="0" smtClean="0"/>
              <a:t> Personal bullying stories.</a:t>
            </a:r>
          </a:p>
          <a:p>
            <a:r>
              <a:rPr lang="en-US" dirty="0"/>
              <a:t> </a:t>
            </a:r>
            <a:r>
              <a:rPr lang="en-US" dirty="0" smtClean="0"/>
              <a:t> We let the kids share their stories and   comments. </a:t>
            </a:r>
          </a:p>
          <a:p>
            <a:r>
              <a:rPr lang="en-US" dirty="0" smtClean="0"/>
              <a:t>  Ended on a positive 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3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9812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we taught our lesson at Midvale elementary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We did a name calling skit to introduce the reason we were there</a:t>
            </a:r>
          </a:p>
          <a:p>
            <a:r>
              <a:rPr lang="en-US" dirty="0"/>
              <a:t> </a:t>
            </a:r>
            <a:r>
              <a:rPr lang="en-US" dirty="0" smtClean="0"/>
              <a:t>We did a name calling game to interact with the kids.</a:t>
            </a:r>
          </a:p>
          <a:p>
            <a:r>
              <a:rPr lang="en-US" dirty="0"/>
              <a:t> </a:t>
            </a:r>
            <a:r>
              <a:rPr lang="en-US" dirty="0" smtClean="0"/>
              <a:t>Shared personal stories with the kids</a:t>
            </a:r>
          </a:p>
          <a:p>
            <a:r>
              <a:rPr lang="en-US" dirty="0"/>
              <a:t> </a:t>
            </a:r>
            <a:r>
              <a:rPr lang="en-US" dirty="0" smtClean="0"/>
              <a:t>Took kids comments</a:t>
            </a:r>
          </a:p>
          <a:p>
            <a:r>
              <a:rPr lang="en-US" dirty="0"/>
              <a:t> </a:t>
            </a:r>
            <a:r>
              <a:rPr lang="en-US" dirty="0" smtClean="0"/>
              <a:t>Finished with a story “Crayon Box That Talked”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3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9812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 err="1" smtClean="0"/>
              <a:t>Viewmont</a:t>
            </a:r>
            <a:r>
              <a:rPr lang="en-US" dirty="0" smtClean="0"/>
              <a:t> wanted us to talk about in addition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There is a difference between bullying and teasing. Also with nicknames there is good and bad.</a:t>
            </a:r>
          </a:p>
          <a:p>
            <a:r>
              <a:rPr lang="en-US" dirty="0" smtClean="0"/>
              <a:t> We explained that bullying is entirely a one-way street. Bullying only leads to harm</a:t>
            </a:r>
          </a:p>
          <a:p>
            <a:r>
              <a:rPr lang="en-US" dirty="0" smtClean="0"/>
              <a:t> Teasing can be playful or mean between friends.</a:t>
            </a:r>
          </a:p>
          <a:p>
            <a:r>
              <a:rPr lang="en-US" dirty="0" smtClean="0"/>
              <a:t> Make sure there is no harmful words said</a:t>
            </a:r>
          </a:p>
          <a:p>
            <a:r>
              <a:rPr lang="en-US" dirty="0"/>
              <a:t> </a:t>
            </a:r>
            <a:r>
              <a:rPr lang="en-US" dirty="0" smtClean="0"/>
              <a:t>Nicknames are only good if the person is okay with them.</a:t>
            </a:r>
          </a:p>
          <a:p>
            <a:r>
              <a:rPr lang="en-US" dirty="0"/>
              <a:t> </a:t>
            </a:r>
            <a:r>
              <a:rPr lang="en-US" dirty="0" smtClean="0"/>
              <a:t>Not to be afraid to stand up for the people being bullied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0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438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Things that Midvale wanted us to talk about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When joking just because you add “just kidding” at the end of a comment does not mean it excuses the rudeness</a:t>
            </a:r>
          </a:p>
          <a:p>
            <a:r>
              <a:rPr lang="en-US" dirty="0"/>
              <a:t> </a:t>
            </a:r>
            <a:r>
              <a:rPr lang="en-US" dirty="0" smtClean="0"/>
              <a:t>Talking about someone’s parents with “</a:t>
            </a:r>
            <a:r>
              <a:rPr lang="en-US" dirty="0" err="1" smtClean="0"/>
              <a:t>yo</a:t>
            </a:r>
            <a:r>
              <a:rPr lang="en-US" dirty="0" smtClean="0"/>
              <a:t> mama” jokes.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6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0_0893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8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Viewmont</a:t>
            </a:r>
            <a:r>
              <a:rPr lang="en-US" dirty="0" smtClean="0"/>
              <a:t> Elementary vs. Midvale Elementary</a:t>
            </a:r>
          </a:p>
          <a:p>
            <a:r>
              <a:rPr lang="en-US" dirty="0" smtClean="0"/>
              <a:t> Is there a difference when it comes to how the schools react to an anti-bullying group?</a:t>
            </a:r>
          </a:p>
          <a:p>
            <a:r>
              <a:rPr lang="en-US" dirty="0"/>
              <a:t> </a:t>
            </a:r>
            <a:r>
              <a:rPr lang="en-US" dirty="0" smtClean="0"/>
              <a:t>How did the children react? </a:t>
            </a:r>
          </a:p>
          <a:p>
            <a:r>
              <a:rPr lang="en-US" dirty="0"/>
              <a:t> </a:t>
            </a:r>
            <a:r>
              <a:rPr lang="en-US" dirty="0" smtClean="0"/>
              <a:t>How did the teacher react?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50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We left posters in the hall ways to keep the message in their minds. </a:t>
            </a:r>
          </a:p>
          <a:p>
            <a:r>
              <a:rPr lang="en-US" dirty="0"/>
              <a:t> </a:t>
            </a:r>
            <a:r>
              <a:rPr lang="en-US" dirty="0" smtClean="0"/>
              <a:t>Gave the students pencils and a pamphlet to share with their parents. </a:t>
            </a:r>
          </a:p>
          <a:p>
            <a:r>
              <a:rPr lang="en-US" dirty="0"/>
              <a:t> </a:t>
            </a:r>
            <a:r>
              <a:rPr lang="en-US" dirty="0" smtClean="0"/>
              <a:t>The great message that “Words Hurt”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5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502</TotalTime>
  <Words>628</Words>
  <Application>Microsoft Macintosh PowerPoint</Application>
  <PresentationFormat>On-screen Show (4:3)</PresentationFormat>
  <Paragraphs>60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Couture</vt:lpstr>
      <vt:lpstr>Words Hurt</vt:lpstr>
      <vt:lpstr>Bullying In Our Schools</vt:lpstr>
      <vt:lpstr>How We Taught Our Lesson at Viewmont</vt:lpstr>
      <vt:lpstr>How we taught our lesson at Midvale elementary </vt:lpstr>
      <vt:lpstr>What Viewmont wanted us to talk about in addition </vt:lpstr>
      <vt:lpstr>Things that Midvale wanted us to talk about </vt:lpstr>
      <vt:lpstr>PowerPoint Presentation</vt:lpstr>
      <vt:lpstr>Comparison </vt:lpstr>
      <vt:lpstr>Foot Print</vt:lpstr>
      <vt:lpstr>PowerPoint Presentation</vt:lpstr>
      <vt:lpstr>PowerPoint Presentation</vt:lpstr>
      <vt:lpstr>PowerPoint Presentation</vt:lpstr>
      <vt:lpstr>PowerPoint Presentation</vt:lpstr>
      <vt:lpstr>Personal Connection</vt:lpstr>
      <vt:lpstr>Continued </vt:lpstr>
      <vt:lpstr>This was given by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Words Hurt</dc:title>
  <dc:creator>Owner</dc:creator>
  <cp:lastModifiedBy>Kirtus Thacker</cp:lastModifiedBy>
  <cp:revision>31</cp:revision>
  <dcterms:created xsi:type="dcterms:W3CDTF">2012-11-27T02:59:57Z</dcterms:created>
  <dcterms:modified xsi:type="dcterms:W3CDTF">2012-12-05T00:29:26Z</dcterms:modified>
</cp:coreProperties>
</file>